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4D07F46-C81F-484D-BFB5-F50969663652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13F968-24EC-4D57-93F5-397185AD63B6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Waymarkers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this outdoor activity, you will need : </a:t>
            </a:r>
          </a:p>
          <a:p>
            <a:pPr marL="0" indent="0">
              <a:buNone/>
            </a:pPr>
            <a:r>
              <a:rPr lang="en-GB" dirty="0" smtClean="0"/>
              <a:t>string, scissors, chalk, twigs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C:\Users\downstairs\AppData\Local\Microsoft\Windows\INetCache\IE\8UHK0723\ball_of_strin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96952"/>
            <a:ext cx="1905001" cy="182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ownstairs\AppData\Local\Microsoft\Windows\INetCache\IE\Q66O9ZU5\Colored%20chalk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260981"/>
            <a:ext cx="2196244" cy="146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ownstairs\AppData\Local\Microsoft\Windows\INetCache\IE\8UHK0723\stock-photo-sticks-and-twigs-isolated-on-white-background-7877533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088" y="3155738"/>
            <a:ext cx="1224136" cy="156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ownstairs\AppData\Local\Microsoft\Windows\INetCache\IE\Q66O9ZU5\scissors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139089"/>
            <a:ext cx="1872208" cy="80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16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Show Me The Way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are going on an outdoor adventure but before you leave the classroom, remember that when you are outdoors you must follow the school’s safety rules. </a:t>
            </a:r>
          </a:p>
          <a:p>
            <a:r>
              <a:rPr lang="en-GB" dirty="0" smtClean="0"/>
              <a:t>Discuss the rules with your teacher.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93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Outdoors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Work in pairs</a:t>
            </a:r>
          </a:p>
          <a:p>
            <a:r>
              <a:rPr lang="en-GB" sz="2800" dirty="0" smtClean="0"/>
              <a:t>One of you is A and your partner is B </a:t>
            </a:r>
          </a:p>
          <a:p>
            <a:r>
              <a:rPr lang="en-GB" sz="2800" dirty="0" smtClean="0"/>
              <a:t>A is going to choose a destination and help B to find a way to reach it by giving verbal instructions e.g. walk straight ahead for 10 paces, then turn left - walk X number of paces…..</a:t>
            </a:r>
          </a:p>
          <a:p>
            <a:r>
              <a:rPr lang="en-GB" sz="2800" dirty="0" smtClean="0"/>
              <a:t>Swap over and practice with B giving the instructions and A looking for the destination</a:t>
            </a:r>
          </a:p>
          <a:p>
            <a:r>
              <a:rPr lang="en-GB" sz="2800" dirty="0" smtClean="0"/>
              <a:t>You are using verbal </a:t>
            </a:r>
            <a:r>
              <a:rPr lang="en-GB" sz="2800" dirty="0" err="1" smtClean="0"/>
              <a:t>waymarkers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691417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Follow the Clues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Work in pairs – one of you closes your eyes or leaves the playground while the other marks a route using the resources provided e.g. twigs, string, chalk….</a:t>
            </a:r>
          </a:p>
          <a:p>
            <a:r>
              <a:rPr lang="en-GB" sz="2400" dirty="0" smtClean="0"/>
              <a:t>Once the route has been marked out, the partner who has not been looking, tries to find the destination following the clues provided</a:t>
            </a:r>
          </a:p>
          <a:p>
            <a:r>
              <a:rPr lang="en-GB" sz="2400" dirty="0" smtClean="0"/>
              <a:t>Now swap over and try again !</a:t>
            </a:r>
          </a:p>
          <a:p>
            <a:endParaRPr lang="en-GB" dirty="0"/>
          </a:p>
        </p:txBody>
      </p:sp>
      <p:pic>
        <p:nvPicPr>
          <p:cNvPr id="2050" name="Picture 2" descr="C:\Users\downstairs\AppData\Local\Microsoft\Windows\INetCache\IE\1QCV2OYC\detectiv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029756"/>
            <a:ext cx="30480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799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Give Us A Clue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 back to your classroom and discuss the activity with your teacher.</a:t>
            </a:r>
          </a:p>
          <a:p>
            <a:r>
              <a:rPr lang="en-GB" dirty="0" smtClean="0"/>
              <a:t>How easy was it to find the route that your partner planned?</a:t>
            </a:r>
          </a:p>
          <a:p>
            <a:r>
              <a:rPr lang="en-GB" dirty="0" smtClean="0"/>
              <a:t>Could you have done anything differently?</a:t>
            </a:r>
          </a:p>
          <a:p>
            <a:r>
              <a:rPr lang="en-GB" dirty="0" smtClean="0"/>
              <a:t>What could go wrong? </a:t>
            </a:r>
          </a:p>
          <a:p>
            <a:r>
              <a:rPr lang="en-GB" dirty="0" smtClean="0"/>
              <a:t>Imagine if it was raining – would chalk work?</a:t>
            </a:r>
          </a:p>
          <a:p>
            <a:r>
              <a:rPr lang="en-GB" dirty="0" smtClean="0"/>
              <a:t>What materials do you think would make good </a:t>
            </a:r>
            <a:r>
              <a:rPr lang="en-GB" dirty="0" err="1" smtClean="0"/>
              <a:t>waymarkers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9373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Highwaymen’s Journey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Imagine you were leaving a secret map for the highwayman</a:t>
            </a:r>
          </a:p>
          <a:p>
            <a:r>
              <a:rPr lang="en-GB" dirty="0" smtClean="0"/>
              <a:t>Now draw a map of your route around the playground to show him </a:t>
            </a:r>
            <a:r>
              <a:rPr lang="en-GB" smtClean="0"/>
              <a:t>the way</a:t>
            </a:r>
            <a:endParaRPr lang="en-GB" dirty="0"/>
          </a:p>
        </p:txBody>
      </p:sp>
      <p:pic>
        <p:nvPicPr>
          <p:cNvPr id="3075" name="Picture 3" descr="C:\Users\downstairs\AppData\Local\Microsoft\Windows\INetCache\IE\Q66O9ZU5\Treasure-Map-4517-large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496" y="3861049"/>
            <a:ext cx="4727720" cy="2507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815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286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Waymarkers</vt:lpstr>
      <vt:lpstr>Show Me The Way </vt:lpstr>
      <vt:lpstr>Outdoors</vt:lpstr>
      <vt:lpstr>Follow the Clues</vt:lpstr>
      <vt:lpstr>Give Us A Clue</vt:lpstr>
      <vt:lpstr>Highwaymen’s Journey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Show Me The Way</dc:title>
  <dc:creator>downstairs</dc:creator>
  <cp:lastModifiedBy>downstairs</cp:lastModifiedBy>
  <cp:revision>3</cp:revision>
  <dcterms:created xsi:type="dcterms:W3CDTF">2017-02-07T11:58:13Z</dcterms:created>
  <dcterms:modified xsi:type="dcterms:W3CDTF">2017-02-27T17:46:35Z</dcterms:modified>
</cp:coreProperties>
</file>